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74" r:id="rId9"/>
    <p:sldId id="268" r:id="rId10"/>
    <p:sldId id="265" r:id="rId11"/>
    <p:sldId id="266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7977"/>
    <a:srgbClr val="17706E"/>
    <a:srgbClr val="0E6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3CA5DF-2479-4B63-8698-479123140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D3634B3-AB5F-4248-B27A-6F6BCDC6F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AC0552-A0E9-4955-AADE-9E26B68C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51A48F-FB39-47F6-97C3-28E25AF9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0AC1A9-3E8F-441E-A3E3-DA7C37BB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52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727DEC-256A-4182-9369-E0FB84AA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BA7880B-1846-4F54-8569-C281778EA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E81805-E68F-4417-9A18-0CE584AD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B76800-051B-4002-84B3-020456A1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EFACCB-99B5-4906-88B0-55DDF9C1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64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FD326C9-7407-4BF2-826E-C27288AB0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FDD695B-6BFF-447C-942D-297CB2B8D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B39A8C-48F9-46A3-A579-C2EABB89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1676DB-6E24-4ED1-ACB9-34DCA845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6CAE66-4C48-4D8A-8945-9C9B8BD4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208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8AD177-BC06-40E9-A3AB-97FA5E6D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37A3CA-FB12-4822-87AF-FEEB5BEEC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70B24D-14AE-4CC8-AF64-159FA17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BADB9A-CA68-4B39-894F-9A003FA4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B2E52B-C97E-4106-ABBE-08DA89D2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55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919D3-7D87-4110-846D-73AEA999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821DDC-1FA2-46D5-B7A0-7F8AB134A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697F2D-9A38-490A-88BC-A198F2F2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942665-2FCE-4321-93CB-89311B6A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422142-2ABB-481D-B908-E4D0A3124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18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A90770-F3B3-4E63-B93C-04AAC590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5C7146-E72D-471D-9DC0-09166D4F5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2E3D5FC-A21D-4FAE-A6EE-667C5E2ED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DD172B3-99D1-4736-A38B-542DA456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F5730F0-C8E7-40D2-BB99-8C02EA7C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D81F31-70DE-4EF1-A48A-C62288E7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70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FE11B4-42B6-4CB5-A4F8-63F62BEB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6A5E5D-7672-4FE9-A337-3FF8D342D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B9E274-52D8-4B3C-99A4-6CE73355E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3EB6CCA-8AF2-4C03-90EF-B01210244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40D7FB7-0A5E-4352-9FDF-D54AEDA1C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129DCE1-E513-4FC2-9117-6CCA7AF8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062FE39-18AE-482A-84CB-7A58B1D4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0C977DD-E1EB-463F-887C-1893C9F8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0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966521-281B-46E5-B30F-BFCF6FA5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628346-B2A9-49FD-8860-E279474F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2CDE6BD-BC2B-48B7-82D9-4BFCDD1A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D2D3B82-2DEE-40F5-9F27-D1352026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7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CBB024E-A76E-4A29-AD07-4CD0B91C7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3807DBA-2536-431B-95A9-4E4B2E00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B49671A-2ABE-4900-A79C-65F9F1A4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9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BA8130-2F26-4070-AA86-AF01EB43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1DE7C5-FA5B-429E-8AB0-302365D66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E4BA45-62C3-4037-8E67-7A5806AEB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F788B48-D385-47DD-B35D-F94D5E8B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B42E82-1758-4D85-82CB-A1FEFE9A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31BCCC-FC82-4300-BC44-AA7D18B5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07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645EE8-B666-445F-870D-47DAD7A32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DD4BA0C-F0AB-43DE-A844-1CDDFD93D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C177DF4-6749-4F40-B9D6-613DDED7A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6666C1-581D-4DC2-B082-2DF16C03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26A759-6549-45AE-8D00-1FECCADD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1B8684-4D5E-49AF-9562-95EE2341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26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6DA9883-09FD-4E87-A644-4F73478D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3A7926-2728-406F-8833-58A358237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505E13-DE6B-4544-BD0C-AB25E5AF4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9F1F5-A821-4E7C-83E6-BAF8FF613EE3}" type="datetimeFigureOut">
              <a:rPr lang="pl-PL" smtClean="0"/>
              <a:t>17.09.2021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847E97-7B4C-4EC9-A1B1-5A38701D5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1865BD-16CD-4349-9B1C-DE21B3186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D4438-B2AE-48E8-8E01-81D791CE13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60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045DFD65-FAFD-42F4-AAB3-5B3B849AE778}"/>
              </a:ext>
            </a:extLst>
          </p:cNvPr>
          <p:cNvSpPr txBox="1"/>
          <p:nvPr/>
        </p:nvSpPr>
        <p:spPr>
          <a:xfrm>
            <a:off x="2243527" y="2967335"/>
            <a:ext cx="7704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latin typeface="Candara Light" panose="020E0502030303020204" pitchFamily="34" charset="0"/>
                <a:ea typeface="Yu Gothic UI Light" panose="020B0300000000000000" pitchFamily="34" charset="-128"/>
              </a:rPr>
              <a:t>Złote myśli starożytnych</a:t>
            </a:r>
          </a:p>
        </p:txBody>
      </p:sp>
      <p:pic>
        <p:nvPicPr>
          <p:cNvPr id="3" name="Grafika 2" descr="Dymek z myślami">
            <a:extLst>
              <a:ext uri="{FF2B5EF4-FFF2-40B4-BE49-F238E27FC236}">
                <a16:creationId xmlns:a16="http://schemas.microsoft.com/office/drawing/2014/main" id="{734131EB-6A7F-4382-9F89-EC7D29010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3287" y="1277304"/>
            <a:ext cx="1875185" cy="169003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5E3B45A-4664-45F4-9A19-1C27F62019DD}"/>
              </a:ext>
            </a:extLst>
          </p:cNvPr>
          <p:cNvSpPr txBox="1"/>
          <p:nvPr/>
        </p:nvSpPr>
        <p:spPr>
          <a:xfrm>
            <a:off x="-662610" y="6414052"/>
            <a:ext cx="323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latin typeface="Candara Light" panose="020E0502030303020204" pitchFamily="34" charset="0"/>
              </a:rPr>
              <a:t>Wykonała : Zuzanna Kralewska</a:t>
            </a:r>
          </a:p>
        </p:txBody>
      </p:sp>
    </p:spTree>
    <p:extLst>
      <p:ext uri="{BB962C8B-B14F-4D97-AF65-F5344CB8AC3E}">
        <p14:creationId xmlns:p14="http://schemas.microsoft.com/office/powerpoint/2010/main" val="60369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">
        <p14:flythrough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D8DAFA-11D7-4910-B517-EE2D3CBB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5B6C83"/>
              </a:clrFrom>
              <a:clrTo>
                <a:srgbClr val="5B6C8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0" y="185916"/>
            <a:ext cx="11776000" cy="64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6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>
        <p:circle/>
      </p:transition>
    </mc:Choice>
    <mc:Fallback>
      <p:transition spd="slow" advTm="4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11B1967-8A3D-4E1A-9293-29151ADA8A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883F46"/>
              </a:clrFrom>
              <a:clrTo>
                <a:srgbClr val="883F4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4" y="178786"/>
            <a:ext cx="11806151" cy="65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7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:circle/>
      </p:transition>
    </mc:Choice>
    <mc:Fallback>
      <p:transition spd="slow" advTm="5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001D2A-77B1-419A-BFFE-0BAB1576F3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45A5B"/>
              </a:clrFrom>
              <a:clrTo>
                <a:srgbClr val="C45A5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" y="186281"/>
            <a:ext cx="11833210" cy="64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>
        <p:cover/>
      </p:transition>
    </mc:Choice>
    <mc:Fallback>
      <p:transition spd="slow" advTm="4000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7C28B6-1065-490D-B78F-5A4385964C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CF711C"/>
              </a:clrFrom>
              <a:clrTo>
                <a:srgbClr val="CF711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5" y="172387"/>
            <a:ext cx="11782269" cy="65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>
        <p:cover/>
      </p:transition>
    </mc:Choice>
    <mc:Fallback>
      <p:transition spd="slow" advTm="4000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0400932-AFD6-4642-B793-2BDDF6ADA2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B01C"/>
              </a:clrFrom>
              <a:clrTo>
                <a:srgbClr val="F7B01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0" y="200906"/>
            <a:ext cx="11776000" cy="645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6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4000">
        <p15:prstTrans prst="crush"/>
      </p:transition>
    </mc:Choice>
    <mc:Fallback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250993-B8C0-4A3E-AE6B-8966178E7C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4827E"/>
              </a:clrFrom>
              <a:clrTo>
                <a:srgbClr val="14827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14930"/>
            <a:ext cx="11880000" cy="6628140"/>
          </a:xfrm>
          <a:prstGeom prst="rect">
            <a:avLst/>
          </a:prstGeom>
          <a:ln>
            <a:solidFill>
              <a:schemeClr val="bg1"/>
            </a:solidFill>
          </a:ln>
          <a:effectLst>
            <a:glow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1909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4000">
        <p15:prstTrans prst="peelOff"/>
      </p:transition>
    </mc:Choice>
    <mc:Fallback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34BF25-4E5E-4F0D-B521-A5554BC63C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58E6C"/>
              </a:clrFrom>
              <a:clrTo>
                <a:srgbClr val="158E6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33816"/>
            <a:ext cx="11880000" cy="65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49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4000">
        <p15:prstTrans prst="peelOff"/>
      </p:transition>
    </mc:Choice>
    <mc:Fallback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C27000-5989-45C7-A15E-73B73728F4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DA06D"/>
              </a:clrFrom>
              <a:clrTo>
                <a:srgbClr val="2DA06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41311"/>
            <a:ext cx="11880000" cy="657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>
        <p:push dir="u"/>
      </p:transition>
    </mc:Choice>
    <mc:Fallback>
      <p:transition spd="slow" advTm="4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C733132-BED8-483E-B523-B98B7E2A07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4CB883"/>
              </a:clrFrom>
              <a:clrTo>
                <a:srgbClr val="4CB88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43491"/>
            <a:ext cx="11880000" cy="65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1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>
        <p:push dir="u"/>
      </p:transition>
    </mc:Choice>
    <mc:Fallback>
      <p:transition spd="slow" advTm="4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536E6DA-453E-4273-BD64-ED76F943F2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CBF4E"/>
              </a:clrFrom>
              <a:clrTo>
                <a:srgbClr val="7CBF4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48806"/>
            <a:ext cx="11880000" cy="65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65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4000">
        <p15:prstTrans prst="pageCurlDouble"/>
      </p:transition>
    </mc:Choice>
    <mc:Fallback>
      <p:transition spd="slow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4252D2-5EE7-4A6B-AE9D-6018AB06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4A7F12"/>
              </a:clrFrom>
              <a:clrTo>
                <a:srgbClr val="4A7F1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36237"/>
            <a:ext cx="11880000" cy="65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13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4000">
        <p15:prstTrans prst="pageCurlDouble"/>
      </p:transition>
    </mc:Choice>
    <mc:Fallback>
      <p:transition spd="slow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E09E510-023E-402E-9BC7-2DCA1E467D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6AD0D"/>
              </a:clrFrom>
              <a:clrTo>
                <a:srgbClr val="B6AD0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54975"/>
            <a:ext cx="11880000" cy="65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5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>
        <p14:prism isContent="1"/>
      </p:transition>
    </mc:Choice>
    <mc:Fallback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2BBBFB5-2AEC-458C-9072-E7B99283F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93A47D"/>
              </a:clrFrom>
              <a:clrTo>
                <a:srgbClr val="93A4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171291"/>
            <a:ext cx="11880000" cy="65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prism isContent="1"/>
      </p:transition>
    </mc:Choice>
    <mc:Fallback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</Words>
  <Application>Microsoft Office PowerPoint</Application>
  <PresentationFormat>Panoramiczny</PresentationFormat>
  <Paragraphs>2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Candara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Zuzanna Kralewska</dc:creator>
  <cp:lastModifiedBy>Zuzanna Kralewska</cp:lastModifiedBy>
  <cp:revision>2</cp:revision>
  <dcterms:created xsi:type="dcterms:W3CDTF">2021-09-14T16:05:14Z</dcterms:created>
  <dcterms:modified xsi:type="dcterms:W3CDTF">2021-09-17T18:30:55Z</dcterms:modified>
</cp:coreProperties>
</file>